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7"/>
  </p:notesMasterIdLst>
  <p:handoutMasterIdLst>
    <p:handoutMasterId r:id="rId8"/>
  </p:handoutMasterIdLst>
  <p:sldIdLst>
    <p:sldId id="286" r:id="rId5"/>
    <p:sldId id="28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1959"/>
    <a:srgbClr val="313650"/>
    <a:srgbClr val="303650"/>
    <a:srgbClr val="7F6CA1"/>
    <a:srgbClr val="B093C6"/>
    <a:srgbClr val="6DC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286" autoAdjust="0"/>
  </p:normalViewPr>
  <p:slideViewPr>
    <p:cSldViewPr snapToGrid="0" showGuides="1">
      <p:cViewPr varScale="1">
        <p:scale>
          <a:sx n="76" d="100"/>
          <a:sy n="76" d="100"/>
        </p:scale>
        <p:origin x="684" y="84"/>
      </p:cViewPr>
      <p:guideLst>
        <p:guide orient="horz" pos="1728"/>
        <p:guide pos="3840"/>
      </p:guideLst>
    </p:cSldViewPr>
  </p:slideViewPr>
  <p:outlineViewPr>
    <p:cViewPr>
      <p:scale>
        <a:sx n="33" d="100"/>
        <a:sy n="33" d="100"/>
      </p:scale>
      <p:origin x="0" y="-161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D50B603-F8EF-4339-A4FB-A12D8182BA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8726F-3158-41C0-BB9F-B885853A80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1B3E-1325-48C3-8E2C-998D0099FC98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B6BB1-3FBD-4D36-9DC6-192A8F0137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7B54D2-81AD-4487-9D5C-A3F7EB6448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C88DE-0065-430D-A4D0-A9AF40AB5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06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39CC4-BC6F-4E80-BC0D-03833D02DC81}" type="datetimeFigureOut">
              <a:rPr lang="en-US" noProof="0" smtClean="0"/>
              <a:t>4/8/2026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652E4-5120-44D6-918A-894636DEFCBD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346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652E4-5120-44D6-918A-894636DEFCBD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24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Dark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739F7D1-31ED-4588-7F6B-7214367FB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744" y="209677"/>
            <a:ext cx="9064752" cy="109791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13A1C6A-339B-343A-B0AD-F761FE9105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45" y="1344676"/>
            <a:ext cx="9064752" cy="511175"/>
          </a:xfrm>
        </p:spPr>
        <p:txBody>
          <a:bodyPr lIns="164592" tIns="0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5829F9-B704-5645-ABE3-F98170E89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96346" y="585334"/>
            <a:ext cx="1005840" cy="1005840"/>
          </a:xfrm>
          <a:prstGeom prst="ellipse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807DD9B-8716-9B22-9F91-88E6071F91D3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0487786" y="649342"/>
            <a:ext cx="822960" cy="822960"/>
          </a:xfrm>
          <a:prstGeom prst="ellipse">
            <a:avLst/>
          </a:prstGeom>
          <a:ln w="22225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65C986-E3D2-97E7-9111-0299F9C3B1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608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D86E3A-6D68-1F05-DE18-246FA7A44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3404" y="3046075"/>
            <a:ext cx="1828633" cy="9690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169315-0602-4C85-86EE-5C3554AAA9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608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70FD3BFF-C0B9-AA50-A3D6-B4A48EEF75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0560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BEE5563-8FF1-7479-E11E-F0144D753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82496" y="4399153"/>
            <a:ext cx="685800" cy="685800"/>
          </a:xfrm>
          <a:prstGeom prst="ellipse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A69C1816-EC8E-961C-AC21-6D86E9C455A1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796796" y="4513453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9F9A0E21-E67B-7E2F-ED16-4BABF078108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0560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CFE922A-6A5A-4DA8-1E44-D80852772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53404" y="5377870"/>
            <a:ext cx="1827083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D56C31D-5FDB-2235-FFF8-2AB6E04C9B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2072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1FC81D-B431-FFA6-47F5-F40C79C53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46272" y="3046075"/>
            <a:ext cx="1828633" cy="9690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16A2860-4464-B092-801E-255A6B7DF3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62072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3B992882-DF57-9DAF-2532-06C30C2D9F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62072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E63250C-AB2E-9D56-C26C-1E211DFAD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87724" y="4399153"/>
            <a:ext cx="685800" cy="685800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50C6734A-2661-863D-C8B6-6A4DBC588FE4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4002024" y="4513453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50D7755C-4D0B-D8A7-6235-8E606B39F3A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62072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6330766-86D4-F436-F65D-07EF389BF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943485" y="5377870"/>
            <a:ext cx="1836387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2"/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540E06E-3F2B-A3DC-320A-8C968AC435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0536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6BB721-1D88-1A03-1D55-5C79942C7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39140" y="3046075"/>
            <a:ext cx="1828634" cy="9690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51307C43-6072-93E9-BF1D-64D42AE2A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50536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CBDAD5E-0048-0813-47FC-FFE93F191C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5776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0D4CBD1-AAC9-3F04-3F49-E8579F6F7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2952" y="4402872"/>
            <a:ext cx="685800" cy="685800"/>
          </a:xfrm>
          <a:prstGeom prst="ellipse">
            <a:avLst/>
          </a:prstGeom>
          <a:noFill/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F154717D-74D1-298B-EF00-6CCA65AA969B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207252" y="4517172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3A23A057-C011-EB28-4869-A73F2E3B339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65776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F51B736-1CC5-842A-AFEB-68B189317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142870" y="5377870"/>
            <a:ext cx="1827639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2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16EA8F4-B9C4-991F-0EBC-D79877AD46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0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B68F5A8-E314-7C7A-6CB2-3036DF2A8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32009" y="3046075"/>
            <a:ext cx="1828635" cy="9690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A57C80F-4C30-26E1-B38B-3D7238EC9A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39000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A44BB5F0-6856-4711-058C-73C1CBF4646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57288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F56C89-6D7E-4196-72BF-23ACEE82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98180" y="4402872"/>
            <a:ext cx="685800" cy="685800"/>
          </a:xfrm>
          <a:prstGeom prst="ellipse">
            <a:avLst/>
          </a:prstGeom>
          <a:noFill/>
          <a:ln w="127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719C23E4-DE06-6FF4-1BC9-5305DE50D817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8412480" y="4517172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F5A3DA8B-D38B-3994-FE85-0A331FBADA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57288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771B152-C165-EE9A-CF25-69B01D939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3507" y="5377870"/>
            <a:ext cx="1828375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6"/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D3896BC4-3EFC-36C4-6071-4BF0E987F9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7464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236E29-4894-FD6C-E56F-5B1CBA99A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4879" y="3046075"/>
            <a:ext cx="1828635" cy="9690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C2DA584-D9BC-7A01-6F48-363C7F6465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27464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70C95BBB-511F-F8F5-EF37-C6109C4AF4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48800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0EDAC9C-0C6E-2807-24D5-3E04B5E21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84738" y="4399153"/>
            <a:ext cx="685800" cy="685800"/>
          </a:xfrm>
          <a:prstGeom prst="ellipse">
            <a:avLst/>
          </a:prstGeom>
          <a:noFill/>
          <a:ln w="127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Picture Placeholder 13">
            <a:extLst>
              <a:ext uri="{FF2B5EF4-FFF2-40B4-BE49-F238E27FC236}">
                <a16:creationId xmlns:a16="http://schemas.microsoft.com/office/drawing/2014/main" id="{B1C0F0FD-844D-CC54-986F-B8522F12B0A5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10599038" y="4513453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A00816D8-6779-7BDB-52AB-5BD0A2479E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48800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6506AFF-E40E-308E-7907-FBFC4DAAB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24879" y="5376344"/>
            <a:ext cx="1828635" cy="3053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6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A11DE-725C-8DE4-9A24-3718A3D1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560" y="6072886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 cap="all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D8153-A9C6-7A32-CDB7-BF9D7CB1A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8616" y="607288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</a:t>
            </a:r>
            <a:fld id="{E6B975A5-EA91-314B-AF62-F6E264554D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37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igh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739F7D1-31ED-4588-7F6B-7214367FB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744" y="209677"/>
            <a:ext cx="9064752" cy="1097915"/>
          </a:xfrm>
          <a:noFill/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13A1C6A-339B-343A-B0AD-F761FE9105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45" y="1344676"/>
            <a:ext cx="9064752" cy="511175"/>
          </a:xfrm>
        </p:spPr>
        <p:txBody>
          <a:bodyPr lIns="164592" tIns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5829F9-B704-5645-ABE3-F98170E89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96346" y="585334"/>
            <a:ext cx="1005840" cy="1005840"/>
          </a:xfrm>
          <a:prstGeom prst="ellipse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807DD9B-8716-9B22-9F91-88E6071F91D3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0487786" y="649342"/>
            <a:ext cx="822960" cy="822960"/>
          </a:xfrm>
          <a:prstGeom prst="ellipse">
            <a:avLst/>
          </a:prstGeom>
          <a:ln w="22225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65C986-E3D2-97E7-9111-0299F9C3B1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608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D86E3A-6D68-1F05-DE18-246FA7A44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3404" y="3046075"/>
            <a:ext cx="1828633" cy="9690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169315-0602-4C85-86EE-5C3554AAA9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608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70FD3BFF-C0B9-AA50-A3D6-B4A48EEF75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0560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BEE5563-8FF1-7479-E11E-F0144D753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82496" y="4399153"/>
            <a:ext cx="685800" cy="685800"/>
          </a:xfrm>
          <a:prstGeom prst="ellipse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A69C1816-EC8E-961C-AC21-6D86E9C455A1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796796" y="4513453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9F9A0E21-E67B-7E2F-ED16-4BABF078108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0560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CFE922A-6A5A-4DA8-1E44-D80852772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53404" y="5377870"/>
            <a:ext cx="1827083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D56C31D-5FDB-2235-FFF8-2AB6E04C9B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2072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1FC81D-B431-FFA6-47F5-F40C79C53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46272" y="3046075"/>
            <a:ext cx="1828633" cy="9690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16A2860-4464-B092-801E-255A6B7DF3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62072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3B992882-DF57-9DAF-2532-06C30C2D9F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62072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E63250C-AB2E-9D56-C26C-1E211DFAD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87724" y="4399153"/>
            <a:ext cx="685800" cy="685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50C6734A-2661-863D-C8B6-6A4DBC588FE4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4002024" y="4513453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50D7755C-4D0B-D8A7-6235-8E606B39F3A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62072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6330766-86D4-F436-F65D-07EF389BF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943485" y="5377870"/>
            <a:ext cx="1836387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2"/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540E06E-3F2B-A3DC-320A-8C968AC435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0536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6BB721-1D88-1A03-1D55-5C79942C7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39140" y="3046075"/>
            <a:ext cx="1828634" cy="9690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51307C43-6072-93E9-BF1D-64D42AE2A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50536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CBDAD5E-0048-0813-47FC-FFE93F191C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5776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0D4CBD1-AAC9-3F04-3F49-E8579F6F7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2952" y="4402872"/>
            <a:ext cx="685800" cy="685800"/>
          </a:xfrm>
          <a:prstGeom prst="ellipse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F154717D-74D1-298B-EF00-6CCA65AA969B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207252" y="4517172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3A23A057-C011-EB28-4869-A73F2E3B339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65776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F51B736-1CC5-842A-AFEB-68B189317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142870" y="5377870"/>
            <a:ext cx="1827639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2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16EA8F4-B9C4-991F-0EBC-D79877AD46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0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B68F5A8-E314-7C7A-6CB2-3036DF2A8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32009" y="3046075"/>
            <a:ext cx="1828635" cy="9690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A57C80F-4C30-26E1-B38B-3D7238EC9A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39000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A44BB5F0-6856-4711-058C-73C1CBF4646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57288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F56C89-6D7E-4196-72BF-23ACEE82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98180" y="4402872"/>
            <a:ext cx="685800" cy="685800"/>
          </a:xfrm>
          <a:prstGeom prst="ellipse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719C23E4-DE06-6FF4-1BC9-5305DE50D817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8412480" y="4517172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F5A3DA8B-D38B-3994-FE85-0A331FBADA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57288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771B152-C165-EE9A-CF25-69B01D939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3507" y="5377870"/>
            <a:ext cx="1828375" cy="0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6"/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D3896BC4-3EFC-36C4-6071-4BF0E987F9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7464" y="2556796"/>
            <a:ext cx="1996440" cy="381190"/>
          </a:xfrm>
        </p:spPr>
        <p:txBody>
          <a:bodyPr lIns="91440" tIns="0">
            <a:noAutofit/>
          </a:bodyPr>
          <a:lstStyle>
            <a:lvl1pPr marL="0" indent="0">
              <a:buNone/>
              <a:defRPr sz="2200" b="1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6236E29-4894-FD6C-E56F-5B1CBA99A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4879" y="3046075"/>
            <a:ext cx="1828635" cy="9690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C2DA584-D9BC-7A01-6F48-363C7F6465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27464" y="3391012"/>
            <a:ext cx="1996440" cy="778652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70C95BBB-511F-F8F5-EF37-C6109C4AF4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48800" y="4505738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20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0EDAC9C-0C6E-2807-24D5-3E04B5E21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84738" y="4399153"/>
            <a:ext cx="685800" cy="68580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Picture Placeholder 13">
            <a:extLst>
              <a:ext uri="{FF2B5EF4-FFF2-40B4-BE49-F238E27FC236}">
                <a16:creationId xmlns:a16="http://schemas.microsoft.com/office/drawing/2014/main" id="{B1C0F0FD-844D-CC54-986F-B8522F12B0A5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10599038" y="4513453"/>
            <a:ext cx="457200" cy="457200"/>
          </a:xfrm>
          <a:prstGeom prst="ellipse">
            <a:avLst/>
          </a:prstGeom>
          <a:ln w="19050">
            <a:noFill/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A00816D8-6779-7BDB-52AB-5BD0A2479E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48800" y="4894756"/>
            <a:ext cx="893064" cy="335470"/>
          </a:xfrm>
        </p:spPr>
        <p:txBody>
          <a:bodyPr lIns="91440" tIns="0">
            <a:noAutofit/>
          </a:bodyPr>
          <a:lstStyle>
            <a:lvl1pPr marL="0" indent="0">
              <a:buNone/>
              <a:defRPr sz="14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6506AFF-E40E-308E-7907-FBFC4DAAB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24879" y="5376344"/>
            <a:ext cx="1828635" cy="3053"/>
          </a:xfrm>
          <a:prstGeom prst="straightConnector1">
            <a:avLst/>
          </a:prstGeom>
          <a:ln w="19050" cap="flat" cmpd="sng" algn="ctr">
            <a:gradFill>
              <a:gsLst>
                <a:gs pos="0">
                  <a:schemeClr val="accent6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2160000" scaled="0"/>
            </a:gra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A11DE-725C-8DE4-9A24-3718A3D1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560" y="6072886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D8153-A9C6-7A32-CDB7-BF9D7CB1A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8616" y="607288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0</a:t>
            </a:r>
            <a:fld id="{E6B975A5-EA91-314B-AF62-F6E264554D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43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5B3CF9-F6C1-EAC2-6ED5-F21274EDA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365125"/>
            <a:ext cx="108870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84AFB-9D3B-E902-0E64-B953D0E5C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804" y="1825625"/>
            <a:ext cx="10887012" cy="4113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4D8918F-6808-DDE5-4A7C-495DAC248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0560" y="6072886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2BAE7F7-F858-A80B-8F72-EFA0C33C1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8616" y="6072886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0</a:t>
            </a:r>
            <a:fld id="{E6B975A5-EA91-314B-AF62-F6E264554D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CCB-C668-E375-745A-4092D4DA7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44" y="209677"/>
            <a:ext cx="9064752" cy="1097915"/>
          </a:xfrm>
        </p:spPr>
        <p:txBody>
          <a:bodyPr/>
          <a:lstStyle/>
          <a:p>
            <a:r>
              <a:rPr lang="en-US" dirty="0"/>
              <a:t>Project timeline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15DBE-C581-DF12-8B02-1BB4FA99B9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745" y="1344676"/>
            <a:ext cx="9064752" cy="511175"/>
          </a:xfrm>
        </p:spPr>
        <p:txBody>
          <a:bodyPr/>
          <a:lstStyle/>
          <a:p>
            <a:r>
              <a:rPr lang="en-US" dirty="0"/>
              <a:t>At-a-glance</a:t>
            </a:r>
          </a:p>
        </p:txBody>
      </p:sp>
      <p:pic>
        <p:nvPicPr>
          <p:cNvPr id="158" name="Picture Placeholder 157" descr="Cloud Icon">
            <a:extLst>
              <a:ext uri="{FF2B5EF4-FFF2-40B4-BE49-F238E27FC236}">
                <a16:creationId xmlns:a16="http://schemas.microsoft.com/office/drawing/2014/main" id="{E00EE016-AD81-3104-FB78-D36E9AF9EFA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96" b="96"/>
          <a:stretch/>
        </p:blipFill>
        <p:spPr>
          <a:xfrm>
            <a:off x="10487786" y="649342"/>
            <a:ext cx="822960" cy="82296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F51EFE-C206-4E9F-1ECA-69B8E80477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3608" y="2556796"/>
            <a:ext cx="1996440" cy="381190"/>
          </a:xfrm>
        </p:spPr>
        <p:txBody>
          <a:bodyPr/>
          <a:lstStyle/>
          <a:p>
            <a:r>
              <a:rPr lang="en-US" dirty="0"/>
              <a:t>Initiation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04798AF-C115-FD01-660C-FACB9324AE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3608" y="3391012"/>
            <a:ext cx="1996440" cy="778652"/>
          </a:xfrm>
        </p:spPr>
        <p:txBody>
          <a:bodyPr/>
          <a:lstStyle/>
          <a:p>
            <a:r>
              <a:rPr lang="en-US" dirty="0"/>
              <a:t>Defining the project scope, objectives, and deliverables.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F0FB64-55E0-EC94-60C2-AF7B00F7949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0560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216" name="Picture Placeholder 215" descr="3d Glasses">
            <a:extLst>
              <a:ext uri="{FF2B5EF4-FFF2-40B4-BE49-F238E27FC236}">
                <a16:creationId xmlns:a16="http://schemas.microsoft.com/office/drawing/2014/main" id="{77F5520F-24C4-6968-9481-7307959BD532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96796" y="4513453"/>
            <a:ext cx="457200" cy="457200"/>
          </a:xfr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CD1A1A3-7B06-540A-7142-A38FDAEFF94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0560" y="4894756"/>
            <a:ext cx="893064" cy="335470"/>
          </a:xfrm>
        </p:spPr>
        <p:txBody>
          <a:bodyPr/>
          <a:lstStyle/>
          <a:p>
            <a:r>
              <a:rPr lang="en-US" dirty="0"/>
              <a:t>Jan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92FED6-AAD8-5F8E-79B4-DF24A78237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62072" y="2556796"/>
            <a:ext cx="1996440" cy="381190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3309AC-45B9-55D7-27D2-36A3565F37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62072" y="3391012"/>
            <a:ext cx="1996440" cy="778652"/>
          </a:xfrm>
        </p:spPr>
        <p:txBody>
          <a:bodyPr/>
          <a:lstStyle/>
          <a:p>
            <a:r>
              <a:rPr lang="en-US" dirty="0"/>
              <a:t>Detailed project plans created, including development of work breakdown structure.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CF7B6D-90A6-8A59-BCF3-987FD30E7D3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62072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248" name="Picture Placeholder 247" descr="Notebook">
            <a:extLst>
              <a:ext uri="{FF2B5EF4-FFF2-40B4-BE49-F238E27FC236}">
                <a16:creationId xmlns:a16="http://schemas.microsoft.com/office/drawing/2014/main" id="{80BB589F-B280-8794-B12E-C4B4F9F40D8F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020" b="1020"/>
          <a:stretch/>
        </p:blipFill>
        <p:spPr>
          <a:xfrm>
            <a:off x="4002024" y="4513453"/>
            <a:ext cx="457200" cy="457200"/>
          </a:xfr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78764F9-E4BE-4CDA-9057-9DAC7145421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62072" y="4894756"/>
            <a:ext cx="893064" cy="335470"/>
          </a:xfrm>
        </p:spPr>
        <p:txBody>
          <a:bodyPr/>
          <a:lstStyle/>
          <a:p>
            <a:r>
              <a:rPr lang="en-US" dirty="0"/>
              <a:t>Feb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718A59-7FF0-150D-65DA-7E2BCFAC70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0536" y="2556796"/>
            <a:ext cx="1996440" cy="381190"/>
          </a:xfrm>
        </p:spPr>
        <p:txBody>
          <a:bodyPr/>
          <a:lstStyle/>
          <a:p>
            <a:r>
              <a:rPr lang="en-US" dirty="0"/>
              <a:t>Execution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AD98222-E384-9A18-1F02-89CAC7CC3BB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50536" y="3391012"/>
            <a:ext cx="1996440" cy="778652"/>
          </a:xfrm>
        </p:spPr>
        <p:txBody>
          <a:bodyPr/>
          <a:lstStyle/>
          <a:p>
            <a:r>
              <a:rPr lang="en-US" dirty="0"/>
              <a:t>Project tasks are performed, and the project plan is put into action.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41E28D7-854E-501F-42D9-C642C74C2B7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65776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250" name="Picture Placeholder 249" descr="Notebook Cover Icon">
            <a:extLst>
              <a:ext uri="{FF2B5EF4-FFF2-40B4-BE49-F238E27FC236}">
                <a16:creationId xmlns:a16="http://schemas.microsoft.com/office/drawing/2014/main" id="{F527D6BB-A9B3-378E-8050-7344D01546AF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20" r="1020"/>
          <a:stretch/>
        </p:blipFill>
        <p:spPr>
          <a:xfrm>
            <a:off x="6207252" y="4517172"/>
            <a:ext cx="457200" cy="457200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E03F989-54DC-067A-FE2C-CC0917539F8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65776" y="4894756"/>
            <a:ext cx="893064" cy="335470"/>
          </a:xfrm>
        </p:spPr>
        <p:txBody>
          <a:bodyPr/>
          <a:lstStyle/>
          <a:p>
            <a:r>
              <a:rPr lang="en-US" dirty="0"/>
              <a:t>Mar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668396-55B1-62F2-1540-284A767D70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39000" y="2556796"/>
            <a:ext cx="1996440" cy="381190"/>
          </a:xfrm>
        </p:spPr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A796CA2-AD43-6CE8-757E-437D60714D2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39000" y="3391012"/>
            <a:ext cx="1996440" cy="778652"/>
          </a:xfrm>
        </p:spPr>
        <p:txBody>
          <a:bodyPr/>
          <a:lstStyle/>
          <a:p>
            <a:r>
              <a:rPr lang="en-US" dirty="0"/>
              <a:t>Progress is monitored, and any deviations from the plan are identified and addressed.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82DF9C1-AC48-88A4-1DE4-5C291D78D08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257288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252" name="Picture Placeholder 251" descr="Control Icon">
            <a:extLst>
              <a:ext uri="{FF2B5EF4-FFF2-40B4-BE49-F238E27FC236}">
                <a16:creationId xmlns:a16="http://schemas.microsoft.com/office/drawing/2014/main" id="{1F80EB59-7B2B-552F-D090-B761060668A6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412480" y="4517172"/>
            <a:ext cx="457200" cy="457200"/>
          </a:xfr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E0AB1ED-F5D1-D929-4FEE-C47FC6E1F39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257288" y="4894756"/>
            <a:ext cx="893064" cy="335470"/>
          </a:xfrm>
        </p:spPr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443785B-1A6D-E1D6-6E52-FE4E67D01D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427464" y="2556796"/>
            <a:ext cx="1996440" cy="381190"/>
          </a:xfrm>
        </p:spPr>
        <p:txBody>
          <a:bodyPr/>
          <a:lstStyle/>
          <a:p>
            <a:r>
              <a:rPr lang="en-US" dirty="0"/>
              <a:t>Closure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4478444-AE6E-47B8-62DC-D7A1402293D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27464" y="3391012"/>
            <a:ext cx="1996440" cy="778652"/>
          </a:xfrm>
        </p:spPr>
        <p:txBody>
          <a:bodyPr/>
          <a:lstStyle/>
          <a:p>
            <a:r>
              <a:rPr lang="en-US" dirty="0"/>
              <a:t>Documenting deliverables, conducting reviews, transitioning outcomes.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B7EEEE4-EFCB-5235-DF74-74FE37B59EB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448800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254" name="Picture Placeholder 253" descr="Door opening icon">
            <a:extLst>
              <a:ext uri="{FF2B5EF4-FFF2-40B4-BE49-F238E27FC236}">
                <a16:creationId xmlns:a16="http://schemas.microsoft.com/office/drawing/2014/main" id="{745667E5-35F8-39AC-E268-62AE0F238D43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99038" y="4513453"/>
            <a:ext cx="457200" cy="457200"/>
          </a:xfr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A96CED8-CB30-2B2E-9162-1F8036EFB37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448800" y="4894756"/>
            <a:ext cx="893064" cy="335470"/>
          </a:xfrm>
        </p:spPr>
        <p:txBody>
          <a:bodyPr/>
          <a:lstStyle/>
          <a:p>
            <a:r>
              <a:rPr lang="en-US" dirty="0"/>
              <a:t>May</a:t>
            </a:r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79483BE1-6DA7-D003-E2C0-D63969BC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560" y="6072886"/>
            <a:ext cx="4114800" cy="365125"/>
          </a:xfrm>
        </p:spPr>
        <p:txBody>
          <a:bodyPr/>
          <a:lstStyle/>
          <a:p>
            <a:r>
              <a:rPr lang="en-US" dirty="0"/>
              <a:t>RELECLOUD / PROJECT TIMELINE</a:t>
            </a:r>
          </a:p>
        </p:txBody>
      </p:sp>
      <p:sp>
        <p:nvSpPr>
          <p:cNvPr id="465" name="Slide Number Placeholder 464">
            <a:extLst>
              <a:ext uri="{FF2B5EF4-FFF2-40B4-BE49-F238E27FC236}">
                <a16:creationId xmlns:a16="http://schemas.microsoft.com/office/drawing/2014/main" id="{F449235B-77DE-3ADB-9E4E-186CD777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8616" y="6072886"/>
            <a:ext cx="2743200" cy="365125"/>
          </a:xfrm>
        </p:spPr>
        <p:txBody>
          <a:bodyPr/>
          <a:lstStyle/>
          <a:p>
            <a:r>
              <a:rPr lang="en-US" dirty="0"/>
              <a:t>0</a:t>
            </a:r>
            <a:fld id="{E6B975A5-EA91-314B-AF62-F6E264554D2F}" type="slidenum">
              <a:rPr lang="en-US" smtClean="0"/>
              <a:pPr/>
              <a:t>1</a:t>
            </a:fld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819713-90D5-D6DB-A09C-7E98B2CAD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99568" y="1475740"/>
            <a:ext cx="3291058" cy="0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216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003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133">
            <a:extLst>
              <a:ext uri="{FF2B5EF4-FFF2-40B4-BE49-F238E27FC236}">
                <a16:creationId xmlns:a16="http://schemas.microsoft.com/office/drawing/2014/main" id="{2DEC2AB0-AD5D-23DE-B7FB-17CD20BB3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44" y="209677"/>
            <a:ext cx="9064752" cy="1097915"/>
          </a:xfrm>
        </p:spPr>
        <p:txBody>
          <a:bodyPr/>
          <a:lstStyle/>
          <a:p>
            <a:r>
              <a:rPr lang="en-US" dirty="0"/>
              <a:t>Project timeline  </a:t>
            </a:r>
          </a:p>
        </p:txBody>
      </p:sp>
      <p:sp>
        <p:nvSpPr>
          <p:cNvPr id="135" name="Text Placeholder 134">
            <a:extLst>
              <a:ext uri="{FF2B5EF4-FFF2-40B4-BE49-F238E27FC236}">
                <a16:creationId xmlns:a16="http://schemas.microsoft.com/office/drawing/2014/main" id="{24F33FBC-ED8B-5877-6570-004051152F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745" y="1344676"/>
            <a:ext cx="9064752" cy="511175"/>
          </a:xfrm>
        </p:spPr>
        <p:txBody>
          <a:bodyPr/>
          <a:lstStyle/>
          <a:p>
            <a:r>
              <a:rPr lang="en-US" dirty="0"/>
              <a:t>At-a-glance</a:t>
            </a:r>
          </a:p>
        </p:txBody>
      </p:sp>
      <p:pic>
        <p:nvPicPr>
          <p:cNvPr id="30" name="Picture Placeholder 157" descr="Cloud Icon">
            <a:extLst>
              <a:ext uri="{FF2B5EF4-FFF2-40B4-BE49-F238E27FC236}">
                <a16:creationId xmlns:a16="http://schemas.microsoft.com/office/drawing/2014/main" id="{413EA097-7B19-8BB7-BCF4-6FC6A0DDC3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6" b="96"/>
          <a:stretch/>
        </p:blipFill>
        <p:spPr>
          <a:xfrm>
            <a:off x="10487786" y="649342"/>
            <a:ext cx="822960" cy="822960"/>
          </a:xfrm>
        </p:spPr>
      </p:pic>
      <p:sp>
        <p:nvSpPr>
          <p:cNvPr id="136" name="Text Placeholder 135">
            <a:extLst>
              <a:ext uri="{FF2B5EF4-FFF2-40B4-BE49-F238E27FC236}">
                <a16:creationId xmlns:a16="http://schemas.microsoft.com/office/drawing/2014/main" id="{9DAC9834-0E75-E542-2370-0FDBC1CC55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3608" y="2556796"/>
            <a:ext cx="1996440" cy="381190"/>
          </a:xfrm>
        </p:spPr>
        <p:txBody>
          <a:bodyPr/>
          <a:lstStyle/>
          <a:p>
            <a:r>
              <a:rPr lang="en-US" dirty="0"/>
              <a:t>Initiation</a:t>
            </a:r>
          </a:p>
        </p:txBody>
      </p:sp>
      <p:sp>
        <p:nvSpPr>
          <p:cNvPr id="141" name="Text Placeholder 140">
            <a:extLst>
              <a:ext uri="{FF2B5EF4-FFF2-40B4-BE49-F238E27FC236}">
                <a16:creationId xmlns:a16="http://schemas.microsoft.com/office/drawing/2014/main" id="{3AB5C4FD-1C4E-72A5-479C-56B52402F1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3608" y="3391012"/>
            <a:ext cx="1996440" cy="778652"/>
          </a:xfrm>
        </p:spPr>
        <p:txBody>
          <a:bodyPr/>
          <a:lstStyle/>
          <a:p>
            <a:r>
              <a:rPr lang="en-US" dirty="0"/>
              <a:t>Defining the project scope, objectives, and deliverables.</a:t>
            </a:r>
          </a:p>
        </p:txBody>
      </p:sp>
      <p:sp>
        <p:nvSpPr>
          <p:cNvPr id="146" name="Text Placeholder 145">
            <a:extLst>
              <a:ext uri="{FF2B5EF4-FFF2-40B4-BE49-F238E27FC236}">
                <a16:creationId xmlns:a16="http://schemas.microsoft.com/office/drawing/2014/main" id="{F2A039BC-EA78-7EE5-5BCD-6445C12EFA5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0560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90" name="Picture Placeholder 89" descr="3d Glasses outline">
            <a:extLst>
              <a:ext uri="{FF2B5EF4-FFF2-40B4-BE49-F238E27FC236}">
                <a16:creationId xmlns:a16="http://schemas.microsoft.com/office/drawing/2014/main" id="{A9898713-8A99-08D7-637C-53C4E2404ADF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96796" y="4513453"/>
            <a:ext cx="457200" cy="457200"/>
          </a:xfrm>
        </p:spPr>
      </p:pic>
      <p:sp>
        <p:nvSpPr>
          <p:cNvPr id="147" name="Text Placeholder 146">
            <a:extLst>
              <a:ext uri="{FF2B5EF4-FFF2-40B4-BE49-F238E27FC236}">
                <a16:creationId xmlns:a16="http://schemas.microsoft.com/office/drawing/2014/main" id="{063DDA4C-AD55-B53D-8A28-95C0BBBBA2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0560" y="4894756"/>
            <a:ext cx="893064" cy="335470"/>
          </a:xfrm>
        </p:spPr>
        <p:txBody>
          <a:bodyPr/>
          <a:lstStyle/>
          <a:p>
            <a:r>
              <a:rPr lang="en-US" dirty="0"/>
              <a:t>Jan</a:t>
            </a:r>
          </a:p>
        </p:txBody>
      </p:sp>
      <p:sp>
        <p:nvSpPr>
          <p:cNvPr id="137" name="Text Placeholder 136">
            <a:extLst>
              <a:ext uri="{FF2B5EF4-FFF2-40B4-BE49-F238E27FC236}">
                <a16:creationId xmlns:a16="http://schemas.microsoft.com/office/drawing/2014/main" id="{7574CEC2-3920-9E1F-1DC2-7551B8D281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62072" y="2556796"/>
            <a:ext cx="1996440" cy="381190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142" name="Text Placeholder 141">
            <a:extLst>
              <a:ext uri="{FF2B5EF4-FFF2-40B4-BE49-F238E27FC236}">
                <a16:creationId xmlns:a16="http://schemas.microsoft.com/office/drawing/2014/main" id="{C759D89D-5722-47C0-8606-D901DEFAA8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62072" y="3391012"/>
            <a:ext cx="1996440" cy="778652"/>
          </a:xfrm>
        </p:spPr>
        <p:txBody>
          <a:bodyPr/>
          <a:lstStyle/>
          <a:p>
            <a:r>
              <a:rPr lang="en-US" dirty="0"/>
              <a:t>Detailed project plans created, including development of work breakdown structure.</a:t>
            </a:r>
          </a:p>
        </p:txBody>
      </p:sp>
      <p:sp>
        <p:nvSpPr>
          <p:cNvPr id="148" name="Text Placeholder 147">
            <a:extLst>
              <a:ext uri="{FF2B5EF4-FFF2-40B4-BE49-F238E27FC236}">
                <a16:creationId xmlns:a16="http://schemas.microsoft.com/office/drawing/2014/main" id="{91D5A8AA-0B24-DA3A-3D0F-D626603B9AA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62072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119" name="Picture Placeholder 118" descr="Blueprint outline">
            <a:extLst>
              <a:ext uri="{FF2B5EF4-FFF2-40B4-BE49-F238E27FC236}">
                <a16:creationId xmlns:a16="http://schemas.microsoft.com/office/drawing/2014/main" id="{A934FCB9-7C01-1298-196C-DA9C13B08FAA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02024" y="4513453"/>
            <a:ext cx="457200" cy="457200"/>
          </a:xfrm>
        </p:spPr>
      </p:pic>
      <p:sp>
        <p:nvSpPr>
          <p:cNvPr id="149" name="Text Placeholder 148">
            <a:extLst>
              <a:ext uri="{FF2B5EF4-FFF2-40B4-BE49-F238E27FC236}">
                <a16:creationId xmlns:a16="http://schemas.microsoft.com/office/drawing/2014/main" id="{D2CCFB70-D3C5-F09B-94B6-4FABA14941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62072" y="4894756"/>
            <a:ext cx="893064" cy="335470"/>
          </a:xfrm>
        </p:spPr>
        <p:txBody>
          <a:bodyPr/>
          <a:lstStyle/>
          <a:p>
            <a:r>
              <a:rPr lang="en-US" dirty="0"/>
              <a:t>Feb</a:t>
            </a:r>
          </a:p>
        </p:txBody>
      </p:sp>
      <p:sp>
        <p:nvSpPr>
          <p:cNvPr id="138" name="Text Placeholder 137">
            <a:extLst>
              <a:ext uri="{FF2B5EF4-FFF2-40B4-BE49-F238E27FC236}">
                <a16:creationId xmlns:a16="http://schemas.microsoft.com/office/drawing/2014/main" id="{BEC632B1-B9E6-3EE9-91AC-C47F5219FE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50536" y="2556796"/>
            <a:ext cx="1996440" cy="381190"/>
          </a:xfrm>
        </p:spPr>
        <p:txBody>
          <a:bodyPr/>
          <a:lstStyle/>
          <a:p>
            <a:r>
              <a:rPr lang="en-US" dirty="0"/>
              <a:t>Execution</a:t>
            </a:r>
          </a:p>
        </p:txBody>
      </p:sp>
      <p:sp>
        <p:nvSpPr>
          <p:cNvPr id="143" name="Text Placeholder 142">
            <a:extLst>
              <a:ext uri="{FF2B5EF4-FFF2-40B4-BE49-F238E27FC236}">
                <a16:creationId xmlns:a16="http://schemas.microsoft.com/office/drawing/2014/main" id="{CAC3E407-C96F-DE57-9910-64CBADB843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50536" y="3391012"/>
            <a:ext cx="1996440" cy="778652"/>
          </a:xfrm>
        </p:spPr>
        <p:txBody>
          <a:bodyPr/>
          <a:lstStyle/>
          <a:p>
            <a:r>
              <a:rPr lang="en-US" dirty="0"/>
              <a:t>Project tasks are performed, and the project plan is put into action.</a:t>
            </a:r>
          </a:p>
        </p:txBody>
      </p:sp>
      <p:sp>
        <p:nvSpPr>
          <p:cNvPr id="150" name="Text Placeholder 149">
            <a:extLst>
              <a:ext uri="{FF2B5EF4-FFF2-40B4-BE49-F238E27FC236}">
                <a16:creationId xmlns:a16="http://schemas.microsoft.com/office/drawing/2014/main" id="{B65663B2-F5C5-DC40-A432-3D454509513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65776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120" name="Picture Placeholder 119" descr="Playbook outline">
            <a:extLst>
              <a:ext uri="{FF2B5EF4-FFF2-40B4-BE49-F238E27FC236}">
                <a16:creationId xmlns:a16="http://schemas.microsoft.com/office/drawing/2014/main" id="{AC7FDD67-FD6B-557E-102B-1F5EB87B3FD0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07252" y="4517172"/>
            <a:ext cx="457200" cy="457200"/>
          </a:xfrm>
        </p:spPr>
      </p:pic>
      <p:sp>
        <p:nvSpPr>
          <p:cNvPr id="151" name="Text Placeholder 150">
            <a:extLst>
              <a:ext uri="{FF2B5EF4-FFF2-40B4-BE49-F238E27FC236}">
                <a16:creationId xmlns:a16="http://schemas.microsoft.com/office/drawing/2014/main" id="{C9A94E6D-A15E-3826-0843-D88B2080923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65776" y="4894756"/>
            <a:ext cx="893064" cy="335470"/>
          </a:xfrm>
        </p:spPr>
        <p:txBody>
          <a:bodyPr/>
          <a:lstStyle/>
          <a:p>
            <a:r>
              <a:rPr lang="en-US" dirty="0"/>
              <a:t>Mar</a:t>
            </a:r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A1232BD9-9CC5-ECC6-760C-C0CE012294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39000" y="2556796"/>
            <a:ext cx="1996440" cy="381190"/>
          </a:xfrm>
        </p:spPr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144" name="Text Placeholder 143">
            <a:extLst>
              <a:ext uri="{FF2B5EF4-FFF2-40B4-BE49-F238E27FC236}">
                <a16:creationId xmlns:a16="http://schemas.microsoft.com/office/drawing/2014/main" id="{CEAEE197-84A9-7E49-AC95-96B3645EA8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39000" y="3391012"/>
            <a:ext cx="1996440" cy="778652"/>
          </a:xfrm>
        </p:spPr>
        <p:txBody>
          <a:bodyPr/>
          <a:lstStyle/>
          <a:p>
            <a:r>
              <a:rPr lang="en-US" dirty="0"/>
              <a:t>Progress is monitored, and any deviations from the plan are identified and addressed.</a:t>
            </a:r>
          </a:p>
        </p:txBody>
      </p:sp>
      <p:sp>
        <p:nvSpPr>
          <p:cNvPr id="152" name="Text Placeholder 151">
            <a:extLst>
              <a:ext uri="{FF2B5EF4-FFF2-40B4-BE49-F238E27FC236}">
                <a16:creationId xmlns:a16="http://schemas.microsoft.com/office/drawing/2014/main" id="{A60F538F-FE8B-37AC-23F8-0921E8BA77F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257288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121" name="Picture Placeholder 120" descr="Continuous Improvement outline">
            <a:extLst>
              <a:ext uri="{FF2B5EF4-FFF2-40B4-BE49-F238E27FC236}">
                <a16:creationId xmlns:a16="http://schemas.microsoft.com/office/drawing/2014/main" id="{ECE2A6B8-4CDC-FC62-4720-88375F6083D2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412480" y="4517172"/>
            <a:ext cx="457200" cy="457200"/>
          </a:xfrm>
        </p:spPr>
      </p:pic>
      <p:sp>
        <p:nvSpPr>
          <p:cNvPr id="153" name="Text Placeholder 152">
            <a:extLst>
              <a:ext uri="{FF2B5EF4-FFF2-40B4-BE49-F238E27FC236}">
                <a16:creationId xmlns:a16="http://schemas.microsoft.com/office/drawing/2014/main" id="{2E64157C-14E1-D827-6C8B-B2C68325511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257288" y="4894756"/>
            <a:ext cx="893064" cy="335470"/>
          </a:xfrm>
        </p:spPr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140" name="Text Placeholder 139">
            <a:extLst>
              <a:ext uri="{FF2B5EF4-FFF2-40B4-BE49-F238E27FC236}">
                <a16:creationId xmlns:a16="http://schemas.microsoft.com/office/drawing/2014/main" id="{F744DCC4-E9B7-1CE6-4798-D32E323FD0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427464" y="2556796"/>
            <a:ext cx="1996440" cy="381190"/>
          </a:xfrm>
        </p:spPr>
        <p:txBody>
          <a:bodyPr/>
          <a:lstStyle/>
          <a:p>
            <a:r>
              <a:rPr lang="en-US" dirty="0"/>
              <a:t>Closure</a:t>
            </a:r>
          </a:p>
        </p:txBody>
      </p:sp>
      <p:sp>
        <p:nvSpPr>
          <p:cNvPr id="145" name="Text Placeholder 144">
            <a:extLst>
              <a:ext uri="{FF2B5EF4-FFF2-40B4-BE49-F238E27FC236}">
                <a16:creationId xmlns:a16="http://schemas.microsoft.com/office/drawing/2014/main" id="{5C53A9E8-67CB-044F-12C9-8C444FBC5E3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27464" y="3391012"/>
            <a:ext cx="1996440" cy="778652"/>
          </a:xfrm>
        </p:spPr>
        <p:txBody>
          <a:bodyPr/>
          <a:lstStyle/>
          <a:p>
            <a:r>
              <a:rPr lang="en-US" dirty="0"/>
              <a:t>Documenting deliverables, conducting reviews, transitioning outcomes.</a:t>
            </a:r>
          </a:p>
        </p:txBody>
      </p:sp>
      <p:sp>
        <p:nvSpPr>
          <p:cNvPr id="154" name="Text Placeholder 153">
            <a:extLst>
              <a:ext uri="{FF2B5EF4-FFF2-40B4-BE49-F238E27FC236}">
                <a16:creationId xmlns:a16="http://schemas.microsoft.com/office/drawing/2014/main" id="{15E6A12E-9690-FBD5-1CAE-8D37EC4CB35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448800" y="4505738"/>
            <a:ext cx="893064" cy="335470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122" name="Picture Placeholder 121" descr="Door Open outline">
            <a:extLst>
              <a:ext uri="{FF2B5EF4-FFF2-40B4-BE49-F238E27FC236}">
                <a16:creationId xmlns:a16="http://schemas.microsoft.com/office/drawing/2014/main" id="{D03F848E-1594-8E4D-2369-DF382495F443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599038" y="4513453"/>
            <a:ext cx="457200" cy="457200"/>
          </a:xfrm>
        </p:spPr>
      </p:pic>
      <p:sp>
        <p:nvSpPr>
          <p:cNvPr id="155" name="Text Placeholder 154">
            <a:extLst>
              <a:ext uri="{FF2B5EF4-FFF2-40B4-BE49-F238E27FC236}">
                <a16:creationId xmlns:a16="http://schemas.microsoft.com/office/drawing/2014/main" id="{5D02CD86-EE72-2BC2-3E8A-CBC67F7EAC4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448800" y="4894756"/>
            <a:ext cx="893064" cy="335470"/>
          </a:xfrm>
        </p:spPr>
        <p:txBody>
          <a:bodyPr/>
          <a:lstStyle/>
          <a:p>
            <a:r>
              <a:rPr lang="en-US" dirty="0"/>
              <a:t>May</a:t>
            </a:r>
          </a:p>
        </p:txBody>
      </p:sp>
      <p:sp>
        <p:nvSpPr>
          <p:cNvPr id="241" name="Footer Placeholder 240">
            <a:extLst>
              <a:ext uri="{FF2B5EF4-FFF2-40B4-BE49-F238E27FC236}">
                <a16:creationId xmlns:a16="http://schemas.microsoft.com/office/drawing/2014/main" id="{0E49AC42-D7D0-1DBF-DB3D-53AF3A7A5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560" y="6072886"/>
            <a:ext cx="4114800" cy="365125"/>
          </a:xfrm>
        </p:spPr>
        <p:txBody>
          <a:bodyPr/>
          <a:lstStyle/>
          <a:p>
            <a:r>
              <a:rPr lang="en-US" dirty="0"/>
              <a:t>RELECLOUD / PROJECT TIMELINE</a:t>
            </a:r>
          </a:p>
        </p:txBody>
      </p:sp>
      <p:sp>
        <p:nvSpPr>
          <p:cNvPr id="304" name="Slide Number Placeholder 303">
            <a:extLst>
              <a:ext uri="{FF2B5EF4-FFF2-40B4-BE49-F238E27FC236}">
                <a16:creationId xmlns:a16="http://schemas.microsoft.com/office/drawing/2014/main" id="{F5CF2189-9396-98CA-20BE-C96BEA962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8616" y="6072886"/>
            <a:ext cx="2743200" cy="365125"/>
          </a:xfrm>
        </p:spPr>
        <p:txBody>
          <a:bodyPr/>
          <a:lstStyle/>
          <a:p>
            <a:r>
              <a:rPr lang="en-US" dirty="0"/>
              <a:t>0</a:t>
            </a:r>
            <a:fld id="{E6B975A5-EA91-314B-AF62-F6E264554D2F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178B4CA-AAA9-04D3-7DCC-9AF67D4B6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99568" y="1475740"/>
            <a:ext cx="3291058" cy="0"/>
          </a:xfrm>
          <a:prstGeom prst="line">
            <a:avLst/>
          </a:prstGeom>
          <a:ln w="28575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216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9872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6411243">
      <a:dk1>
        <a:srgbClr val="000000"/>
      </a:dk1>
      <a:lt1>
        <a:srgbClr val="FFFFFF"/>
      </a:lt1>
      <a:dk2>
        <a:srgbClr val="2B2E42"/>
      </a:dk2>
      <a:lt2>
        <a:srgbClr val="E7E6E6"/>
      </a:lt2>
      <a:accent1>
        <a:srgbClr val="F4CE2F"/>
      </a:accent1>
      <a:accent2>
        <a:srgbClr val="D23958"/>
      </a:accent2>
      <a:accent3>
        <a:srgbClr val="F58020"/>
      </a:accent3>
      <a:accent4>
        <a:srgbClr val="009AD5"/>
      </a:accent4>
      <a:accent5>
        <a:srgbClr val="0479CE"/>
      </a:accent5>
      <a:accent6>
        <a:srgbClr val="25C29C"/>
      </a:accent6>
      <a:hlink>
        <a:srgbClr val="0563C1"/>
      </a:hlink>
      <a:folHlink>
        <a:srgbClr val="954F72"/>
      </a:folHlink>
    </a:clrScheme>
    <a:fontScheme name="Custom 70">
      <a:majorFont>
        <a:latin typeface="Avenir Next LT Pro Demi"/>
        <a:ea typeface=""/>
        <a:cs typeface=""/>
      </a:majorFont>
      <a:minorFont>
        <a:latin typeface="Avenir Next LT Pro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243_Win32_SL_v4" id="{5E1028BC-039D-4A85-8182-5BC71B8BBFDB}" vid="{8FC0B532-47E6-48BF-A500-9A0D2EC438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A1DD5B34C6B0469D62CBA5638F6F23" ma:contentTypeVersion="4" ma:contentTypeDescription="Create a new document." ma:contentTypeScope="" ma:versionID="522099d4f01fa5eaa5e23627141a798b">
  <xsd:schema xmlns:xsd="http://www.w3.org/2001/XMLSchema" xmlns:xs="http://www.w3.org/2001/XMLSchema" xmlns:p="http://schemas.microsoft.com/office/2006/metadata/properties" xmlns:ns3="a648c7f5-fbc5-4020-9672-d2f93520b1e5" targetNamespace="http://schemas.microsoft.com/office/2006/metadata/properties" ma:root="true" ma:fieldsID="351915aa541c474f0ffb7a4980eca59a" ns3:_="">
    <xsd:import namespace="a648c7f5-fbc5-4020-9672-d2f93520b1e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48c7f5-fbc5-4020-9672-d2f93520b1e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FF118E-0388-4333-9D85-CA81E2C8D164}">
  <ds:schemaRefs>
    <ds:schemaRef ds:uri="http://purl.org/dc/terms/"/>
    <ds:schemaRef ds:uri="a648c7f5-fbc5-4020-9672-d2f93520b1e5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6CDCFB-1550-438B-8C76-AE76FBCD31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8EB1C9-68B2-4E87-959E-107A32561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48c7f5-fbc5-4020-9672-d2f93520b1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{0FF9D268-503C-462B-97E7-03DD3CE12478}TFddc1ce9b-eb75-4d85-a28a-1edab7faa0b756df1501_win32-bf83c0c841c0</Template>
  <TotalTime>3</TotalTime>
  <Words>167</Words>
  <Application>Microsoft Office PowerPoint</Application>
  <PresentationFormat>Widescreen</PresentationFormat>
  <Paragraphs>49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Next LT Pro </vt:lpstr>
      <vt:lpstr>Avenir Next LT Pro Demi</vt:lpstr>
      <vt:lpstr>Calibri</vt:lpstr>
      <vt:lpstr>Custom</vt:lpstr>
      <vt:lpstr>Project timeline</vt:lpstr>
      <vt:lpstr>Project timeline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Brahim Ben Abullah</dc:creator>
  <cp:lastModifiedBy>Brahim Ben Abullah</cp:lastModifiedBy>
  <cp:revision>1</cp:revision>
  <dcterms:created xsi:type="dcterms:W3CDTF">2026-04-08T06:41:55Z</dcterms:created>
  <dcterms:modified xsi:type="dcterms:W3CDTF">2026-04-08T06:46:33Z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0x01010098A1DD5B34C6B0469D62CBA5638F6F23</vt:lpwstr>
  </property>
</Properties>
</file>